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4" r:id="rId4"/>
    <p:sldId id="275" r:id="rId5"/>
    <p:sldId id="261" r:id="rId6"/>
    <p:sldId id="258" r:id="rId7"/>
    <p:sldId id="259" r:id="rId8"/>
    <p:sldId id="270" r:id="rId9"/>
    <p:sldId id="271" r:id="rId10"/>
    <p:sldId id="272" r:id="rId11"/>
    <p:sldId id="273" r:id="rId12"/>
    <p:sldId id="260" r:id="rId13"/>
    <p:sldId id="262" r:id="rId1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0" d="100"/>
          <a:sy n="60" d="100"/>
        </p:scale>
        <p:origin x="8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481861-8666-42F2-BA54-5E27733DD861}" type="doc">
      <dgm:prSet loTypeId="urn:microsoft.com/office/officeart/2005/8/layout/process1" loCatId="process" qsTypeId="urn:microsoft.com/office/officeart/2005/8/quickstyle/simple1" qsCatId="simple" csTypeId="urn:microsoft.com/office/officeart/2005/8/colors/accent1_2" csCatId="accent1" phldr="1"/>
      <dgm:spPr/>
    </dgm:pt>
    <dgm:pt modelId="{3561A0BE-16ED-42D5-8F7C-FD505863ED56}">
      <dgm:prSet phldrT="[Texte]"/>
      <dgm:spPr/>
      <dgm:t>
        <a:bodyPr/>
        <a:lstStyle/>
        <a:p>
          <a:r>
            <a:rPr lang="fr-CH" dirty="0"/>
            <a:t>Enregistrer une demande</a:t>
          </a:r>
        </a:p>
      </dgm:t>
    </dgm:pt>
    <dgm:pt modelId="{9B228B6E-FD3C-4F4E-999C-F92FF6AD80AE}" type="parTrans" cxnId="{76E646CF-1A97-404C-AD63-FFC556BB8787}">
      <dgm:prSet/>
      <dgm:spPr/>
      <dgm:t>
        <a:bodyPr/>
        <a:lstStyle/>
        <a:p>
          <a:endParaRPr lang="fr-CH"/>
        </a:p>
      </dgm:t>
    </dgm:pt>
    <dgm:pt modelId="{22FB01E2-EAB8-40D6-99A4-29798D2B61E3}" type="sibTrans" cxnId="{76E646CF-1A97-404C-AD63-FFC556BB8787}">
      <dgm:prSet/>
      <dgm:spPr/>
      <dgm:t>
        <a:bodyPr/>
        <a:lstStyle/>
        <a:p>
          <a:endParaRPr lang="fr-CH"/>
        </a:p>
      </dgm:t>
    </dgm:pt>
    <dgm:pt modelId="{B019CA9F-CEC3-4C04-92EF-763E7689CA50}">
      <dgm:prSet phldrT="[Texte]"/>
      <dgm:spPr/>
      <dgm:t>
        <a:bodyPr/>
        <a:lstStyle/>
        <a:p>
          <a:r>
            <a:rPr lang="fr-CH" dirty="0"/>
            <a:t>Vérifier la compétence</a:t>
          </a:r>
        </a:p>
      </dgm:t>
    </dgm:pt>
    <dgm:pt modelId="{A1B835EB-F141-4D39-9E48-265226CC578B}" type="parTrans" cxnId="{7E450436-B67B-4EA5-B132-DD45EF8AD68E}">
      <dgm:prSet/>
      <dgm:spPr/>
      <dgm:t>
        <a:bodyPr/>
        <a:lstStyle/>
        <a:p>
          <a:endParaRPr lang="fr-CH"/>
        </a:p>
      </dgm:t>
    </dgm:pt>
    <dgm:pt modelId="{62F28A66-50FE-47AA-A6D4-B536BD31E14A}" type="sibTrans" cxnId="{7E450436-B67B-4EA5-B132-DD45EF8AD68E}">
      <dgm:prSet/>
      <dgm:spPr/>
      <dgm:t>
        <a:bodyPr/>
        <a:lstStyle/>
        <a:p>
          <a:endParaRPr lang="fr-CH"/>
        </a:p>
      </dgm:t>
    </dgm:pt>
    <dgm:pt modelId="{96C10C70-856D-4A23-AABF-61E8156FF756}">
      <dgm:prSet phldrT="[Texte]"/>
      <dgm:spPr/>
      <dgm:t>
        <a:bodyPr/>
        <a:lstStyle/>
        <a:p>
          <a:r>
            <a:rPr lang="fr-CH" dirty="0"/>
            <a:t>Traiter la demande</a:t>
          </a:r>
        </a:p>
      </dgm:t>
    </dgm:pt>
    <dgm:pt modelId="{CA4D15D7-1CF4-4DE1-9D7D-375A5BA08CBA}" type="parTrans" cxnId="{61F75236-7F0C-48E4-9A23-7B4466ECD497}">
      <dgm:prSet/>
      <dgm:spPr/>
      <dgm:t>
        <a:bodyPr/>
        <a:lstStyle/>
        <a:p>
          <a:endParaRPr lang="fr-CH"/>
        </a:p>
      </dgm:t>
    </dgm:pt>
    <dgm:pt modelId="{754F5A86-9FEE-485A-92A8-FD20D1E94549}" type="sibTrans" cxnId="{61F75236-7F0C-48E4-9A23-7B4466ECD497}">
      <dgm:prSet/>
      <dgm:spPr/>
      <dgm:t>
        <a:bodyPr/>
        <a:lstStyle/>
        <a:p>
          <a:endParaRPr lang="fr-CH"/>
        </a:p>
      </dgm:t>
    </dgm:pt>
    <dgm:pt modelId="{1BD446BC-DB8F-445B-9917-659FAE681D4E}">
      <dgm:prSet phldrT="[Texte]"/>
      <dgm:spPr/>
      <dgm:t>
        <a:bodyPr/>
        <a:lstStyle/>
        <a:p>
          <a:r>
            <a:rPr lang="fr-CH" dirty="0"/>
            <a:t>Clore le traitement de la demande</a:t>
          </a:r>
        </a:p>
      </dgm:t>
    </dgm:pt>
    <dgm:pt modelId="{8ADB0111-6C35-40C3-865E-A236BBA92ECA}" type="parTrans" cxnId="{9C1C8DA1-BA2B-4661-BA6B-8D87302B4EE6}">
      <dgm:prSet/>
      <dgm:spPr/>
      <dgm:t>
        <a:bodyPr/>
        <a:lstStyle/>
        <a:p>
          <a:endParaRPr lang="fr-CH"/>
        </a:p>
      </dgm:t>
    </dgm:pt>
    <dgm:pt modelId="{22352AB9-B4D4-488F-8135-72B3E2E818C4}" type="sibTrans" cxnId="{9C1C8DA1-BA2B-4661-BA6B-8D87302B4EE6}">
      <dgm:prSet/>
      <dgm:spPr/>
      <dgm:t>
        <a:bodyPr/>
        <a:lstStyle/>
        <a:p>
          <a:endParaRPr lang="fr-CH"/>
        </a:p>
      </dgm:t>
    </dgm:pt>
    <dgm:pt modelId="{D63685D5-FFF1-44AA-9E60-04EBF360936A}" type="pres">
      <dgm:prSet presAssocID="{DB481861-8666-42F2-BA54-5E27733DD861}" presName="Name0" presStyleCnt="0">
        <dgm:presLayoutVars>
          <dgm:dir/>
          <dgm:resizeHandles val="exact"/>
        </dgm:presLayoutVars>
      </dgm:prSet>
      <dgm:spPr/>
    </dgm:pt>
    <dgm:pt modelId="{D1F73890-981B-4336-B302-164F1D480583}" type="pres">
      <dgm:prSet presAssocID="{3561A0BE-16ED-42D5-8F7C-FD505863ED56}" presName="node" presStyleLbl="node1" presStyleIdx="0" presStyleCnt="4">
        <dgm:presLayoutVars>
          <dgm:bulletEnabled val="1"/>
        </dgm:presLayoutVars>
      </dgm:prSet>
      <dgm:spPr/>
    </dgm:pt>
    <dgm:pt modelId="{49AF7990-11A6-405C-AFDC-4E8C3C89A7FE}" type="pres">
      <dgm:prSet presAssocID="{22FB01E2-EAB8-40D6-99A4-29798D2B61E3}" presName="sibTrans" presStyleLbl="sibTrans2D1" presStyleIdx="0" presStyleCnt="3"/>
      <dgm:spPr/>
    </dgm:pt>
    <dgm:pt modelId="{7943E61C-28E0-48CD-A66A-B4D7E2342CF8}" type="pres">
      <dgm:prSet presAssocID="{22FB01E2-EAB8-40D6-99A4-29798D2B61E3}" presName="connectorText" presStyleLbl="sibTrans2D1" presStyleIdx="0" presStyleCnt="3"/>
      <dgm:spPr/>
    </dgm:pt>
    <dgm:pt modelId="{671B75B1-555F-406E-8339-06952D5A2F47}" type="pres">
      <dgm:prSet presAssocID="{B019CA9F-CEC3-4C04-92EF-763E7689CA50}" presName="node" presStyleLbl="node1" presStyleIdx="1" presStyleCnt="4">
        <dgm:presLayoutVars>
          <dgm:bulletEnabled val="1"/>
        </dgm:presLayoutVars>
      </dgm:prSet>
      <dgm:spPr/>
    </dgm:pt>
    <dgm:pt modelId="{2B197933-A7C4-4656-9083-93183476166E}" type="pres">
      <dgm:prSet presAssocID="{62F28A66-50FE-47AA-A6D4-B536BD31E14A}" presName="sibTrans" presStyleLbl="sibTrans2D1" presStyleIdx="1" presStyleCnt="3"/>
      <dgm:spPr/>
    </dgm:pt>
    <dgm:pt modelId="{2E483AFD-383A-4719-9929-78B0C7C9D906}" type="pres">
      <dgm:prSet presAssocID="{62F28A66-50FE-47AA-A6D4-B536BD31E14A}" presName="connectorText" presStyleLbl="sibTrans2D1" presStyleIdx="1" presStyleCnt="3"/>
      <dgm:spPr/>
    </dgm:pt>
    <dgm:pt modelId="{F8696BFA-D11A-4DEB-B051-963B5BFB24A6}" type="pres">
      <dgm:prSet presAssocID="{96C10C70-856D-4A23-AABF-61E8156FF756}" presName="node" presStyleLbl="node1" presStyleIdx="2" presStyleCnt="4">
        <dgm:presLayoutVars>
          <dgm:bulletEnabled val="1"/>
        </dgm:presLayoutVars>
      </dgm:prSet>
      <dgm:spPr/>
    </dgm:pt>
    <dgm:pt modelId="{C252B2E1-A5F3-4570-93DD-71C9E720A5B2}" type="pres">
      <dgm:prSet presAssocID="{754F5A86-9FEE-485A-92A8-FD20D1E94549}" presName="sibTrans" presStyleLbl="sibTrans2D1" presStyleIdx="2" presStyleCnt="3"/>
      <dgm:spPr/>
    </dgm:pt>
    <dgm:pt modelId="{F1DCD0FD-425B-4244-9C91-1B1727CE9F69}" type="pres">
      <dgm:prSet presAssocID="{754F5A86-9FEE-485A-92A8-FD20D1E94549}" presName="connectorText" presStyleLbl="sibTrans2D1" presStyleIdx="2" presStyleCnt="3"/>
      <dgm:spPr/>
    </dgm:pt>
    <dgm:pt modelId="{A867D468-F531-4DEA-97F6-5C555C84E68C}" type="pres">
      <dgm:prSet presAssocID="{1BD446BC-DB8F-445B-9917-659FAE681D4E}" presName="node" presStyleLbl="node1" presStyleIdx="3" presStyleCnt="4">
        <dgm:presLayoutVars>
          <dgm:bulletEnabled val="1"/>
        </dgm:presLayoutVars>
      </dgm:prSet>
      <dgm:spPr/>
    </dgm:pt>
  </dgm:ptLst>
  <dgm:cxnLst>
    <dgm:cxn modelId="{7E450436-B67B-4EA5-B132-DD45EF8AD68E}" srcId="{DB481861-8666-42F2-BA54-5E27733DD861}" destId="{B019CA9F-CEC3-4C04-92EF-763E7689CA50}" srcOrd="1" destOrd="0" parTransId="{A1B835EB-F141-4D39-9E48-265226CC578B}" sibTransId="{62F28A66-50FE-47AA-A6D4-B536BD31E14A}"/>
    <dgm:cxn modelId="{61F75236-7F0C-48E4-9A23-7B4466ECD497}" srcId="{DB481861-8666-42F2-BA54-5E27733DD861}" destId="{96C10C70-856D-4A23-AABF-61E8156FF756}" srcOrd="2" destOrd="0" parTransId="{CA4D15D7-1CF4-4DE1-9D7D-375A5BA08CBA}" sibTransId="{754F5A86-9FEE-485A-92A8-FD20D1E94549}"/>
    <dgm:cxn modelId="{CD93F53F-B579-481F-BC08-BCDF2774A4A2}" type="presOf" srcId="{62F28A66-50FE-47AA-A6D4-B536BD31E14A}" destId="{2B197933-A7C4-4656-9083-93183476166E}" srcOrd="0" destOrd="0" presId="urn:microsoft.com/office/officeart/2005/8/layout/process1"/>
    <dgm:cxn modelId="{48EEC662-BF47-40AD-9F1E-6DD380B6A80E}" type="presOf" srcId="{754F5A86-9FEE-485A-92A8-FD20D1E94549}" destId="{C252B2E1-A5F3-4570-93DD-71C9E720A5B2}" srcOrd="0" destOrd="0" presId="urn:microsoft.com/office/officeart/2005/8/layout/process1"/>
    <dgm:cxn modelId="{DF14B24E-E39D-42BC-9282-00839CD829EF}" type="presOf" srcId="{1BD446BC-DB8F-445B-9917-659FAE681D4E}" destId="{A867D468-F531-4DEA-97F6-5C555C84E68C}" srcOrd="0" destOrd="0" presId="urn:microsoft.com/office/officeart/2005/8/layout/process1"/>
    <dgm:cxn modelId="{18157385-81AC-4385-9C2E-CAAE3A2697BC}" type="presOf" srcId="{754F5A86-9FEE-485A-92A8-FD20D1E94549}" destId="{F1DCD0FD-425B-4244-9C91-1B1727CE9F69}" srcOrd="1" destOrd="0" presId="urn:microsoft.com/office/officeart/2005/8/layout/process1"/>
    <dgm:cxn modelId="{17E368A1-9E6B-4AE3-AAD1-EE4F4FA7F120}" type="presOf" srcId="{22FB01E2-EAB8-40D6-99A4-29798D2B61E3}" destId="{7943E61C-28E0-48CD-A66A-B4D7E2342CF8}" srcOrd="1" destOrd="0" presId="urn:microsoft.com/office/officeart/2005/8/layout/process1"/>
    <dgm:cxn modelId="{9C1C8DA1-BA2B-4661-BA6B-8D87302B4EE6}" srcId="{DB481861-8666-42F2-BA54-5E27733DD861}" destId="{1BD446BC-DB8F-445B-9917-659FAE681D4E}" srcOrd="3" destOrd="0" parTransId="{8ADB0111-6C35-40C3-865E-A236BBA92ECA}" sibTransId="{22352AB9-B4D4-488F-8135-72B3E2E818C4}"/>
    <dgm:cxn modelId="{0C066DA4-CF77-47FF-A27F-D8C1C8343820}" type="presOf" srcId="{96C10C70-856D-4A23-AABF-61E8156FF756}" destId="{F8696BFA-D11A-4DEB-B051-963B5BFB24A6}" srcOrd="0" destOrd="0" presId="urn:microsoft.com/office/officeart/2005/8/layout/process1"/>
    <dgm:cxn modelId="{3A7ABECD-FBBA-4099-8CD0-3F8E541C98E1}" type="presOf" srcId="{DB481861-8666-42F2-BA54-5E27733DD861}" destId="{D63685D5-FFF1-44AA-9E60-04EBF360936A}" srcOrd="0" destOrd="0" presId="urn:microsoft.com/office/officeart/2005/8/layout/process1"/>
    <dgm:cxn modelId="{76E646CF-1A97-404C-AD63-FFC556BB8787}" srcId="{DB481861-8666-42F2-BA54-5E27733DD861}" destId="{3561A0BE-16ED-42D5-8F7C-FD505863ED56}" srcOrd="0" destOrd="0" parTransId="{9B228B6E-FD3C-4F4E-999C-F92FF6AD80AE}" sibTransId="{22FB01E2-EAB8-40D6-99A4-29798D2B61E3}"/>
    <dgm:cxn modelId="{FB1795D4-F937-409B-BA92-0E7F28E457B8}" type="presOf" srcId="{3561A0BE-16ED-42D5-8F7C-FD505863ED56}" destId="{D1F73890-981B-4336-B302-164F1D480583}" srcOrd="0" destOrd="0" presId="urn:microsoft.com/office/officeart/2005/8/layout/process1"/>
    <dgm:cxn modelId="{D22589DF-9BA1-4394-B115-5C3F7FADE0CA}" type="presOf" srcId="{B019CA9F-CEC3-4C04-92EF-763E7689CA50}" destId="{671B75B1-555F-406E-8339-06952D5A2F47}" srcOrd="0" destOrd="0" presId="urn:microsoft.com/office/officeart/2005/8/layout/process1"/>
    <dgm:cxn modelId="{D5F01AF2-D506-4503-ACCA-77FCB2334FD7}" type="presOf" srcId="{22FB01E2-EAB8-40D6-99A4-29798D2B61E3}" destId="{49AF7990-11A6-405C-AFDC-4E8C3C89A7FE}" srcOrd="0" destOrd="0" presId="urn:microsoft.com/office/officeart/2005/8/layout/process1"/>
    <dgm:cxn modelId="{7C08B4FE-1428-4E61-A43E-D08A28396493}" type="presOf" srcId="{62F28A66-50FE-47AA-A6D4-B536BD31E14A}" destId="{2E483AFD-383A-4719-9929-78B0C7C9D906}" srcOrd="1" destOrd="0" presId="urn:microsoft.com/office/officeart/2005/8/layout/process1"/>
    <dgm:cxn modelId="{C4E1078C-E9D5-41D5-BF22-0BDAAD0A850D}" type="presParOf" srcId="{D63685D5-FFF1-44AA-9E60-04EBF360936A}" destId="{D1F73890-981B-4336-B302-164F1D480583}" srcOrd="0" destOrd="0" presId="urn:microsoft.com/office/officeart/2005/8/layout/process1"/>
    <dgm:cxn modelId="{E3D2CFC4-AA41-46F4-8BDD-5BEA94FCDCA7}" type="presParOf" srcId="{D63685D5-FFF1-44AA-9E60-04EBF360936A}" destId="{49AF7990-11A6-405C-AFDC-4E8C3C89A7FE}" srcOrd="1" destOrd="0" presId="urn:microsoft.com/office/officeart/2005/8/layout/process1"/>
    <dgm:cxn modelId="{6B305593-BD87-444A-B74F-B07013A31ADD}" type="presParOf" srcId="{49AF7990-11A6-405C-AFDC-4E8C3C89A7FE}" destId="{7943E61C-28E0-48CD-A66A-B4D7E2342CF8}" srcOrd="0" destOrd="0" presId="urn:microsoft.com/office/officeart/2005/8/layout/process1"/>
    <dgm:cxn modelId="{04F336E6-CC94-4A2E-BA47-C7F13890BB53}" type="presParOf" srcId="{D63685D5-FFF1-44AA-9E60-04EBF360936A}" destId="{671B75B1-555F-406E-8339-06952D5A2F47}" srcOrd="2" destOrd="0" presId="urn:microsoft.com/office/officeart/2005/8/layout/process1"/>
    <dgm:cxn modelId="{CC935B52-7464-4FE2-87E6-3FC5A6DF7A41}" type="presParOf" srcId="{D63685D5-FFF1-44AA-9E60-04EBF360936A}" destId="{2B197933-A7C4-4656-9083-93183476166E}" srcOrd="3" destOrd="0" presId="urn:microsoft.com/office/officeart/2005/8/layout/process1"/>
    <dgm:cxn modelId="{16F49EC6-C009-4441-AF01-545263794389}" type="presParOf" srcId="{2B197933-A7C4-4656-9083-93183476166E}" destId="{2E483AFD-383A-4719-9929-78B0C7C9D906}" srcOrd="0" destOrd="0" presId="urn:microsoft.com/office/officeart/2005/8/layout/process1"/>
    <dgm:cxn modelId="{D9644DE5-C8C7-4F05-95B0-BEAE34E3FF96}" type="presParOf" srcId="{D63685D5-FFF1-44AA-9E60-04EBF360936A}" destId="{F8696BFA-D11A-4DEB-B051-963B5BFB24A6}" srcOrd="4" destOrd="0" presId="urn:microsoft.com/office/officeart/2005/8/layout/process1"/>
    <dgm:cxn modelId="{BBA1E4FF-8921-4D03-93B2-B06F7AF32BF6}" type="presParOf" srcId="{D63685D5-FFF1-44AA-9E60-04EBF360936A}" destId="{C252B2E1-A5F3-4570-93DD-71C9E720A5B2}" srcOrd="5" destOrd="0" presId="urn:microsoft.com/office/officeart/2005/8/layout/process1"/>
    <dgm:cxn modelId="{76970EC8-EFDB-4419-A02B-444E637CFAC7}" type="presParOf" srcId="{C252B2E1-A5F3-4570-93DD-71C9E720A5B2}" destId="{F1DCD0FD-425B-4244-9C91-1B1727CE9F69}" srcOrd="0" destOrd="0" presId="urn:microsoft.com/office/officeart/2005/8/layout/process1"/>
    <dgm:cxn modelId="{DBD69CE0-69E6-4D34-A719-0703A7B2DC94}" type="presParOf" srcId="{D63685D5-FFF1-44AA-9E60-04EBF360936A}" destId="{A867D468-F531-4DEA-97F6-5C555C84E68C}"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73890-981B-4336-B302-164F1D480583}">
      <dsp:nvSpPr>
        <dsp:cNvPr id="0" name=""/>
        <dsp:cNvSpPr/>
      </dsp:nvSpPr>
      <dsp:spPr>
        <a:xfrm>
          <a:off x="4220" y="1171207"/>
          <a:ext cx="1845371" cy="11072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r-CH" sz="2100" kern="1200" dirty="0"/>
            <a:t>Enregistrer une demande</a:t>
          </a:r>
        </a:p>
      </dsp:txBody>
      <dsp:txXfrm>
        <a:off x="36649" y="1203636"/>
        <a:ext cx="1780513" cy="1042365"/>
      </dsp:txXfrm>
    </dsp:sp>
    <dsp:sp modelId="{49AF7990-11A6-405C-AFDC-4E8C3C89A7FE}">
      <dsp:nvSpPr>
        <dsp:cNvPr id="0" name=""/>
        <dsp:cNvSpPr/>
      </dsp:nvSpPr>
      <dsp:spPr>
        <a:xfrm>
          <a:off x="2034129" y="1495992"/>
          <a:ext cx="391218" cy="4576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fr-CH" sz="1700" kern="1200"/>
        </a:p>
      </dsp:txBody>
      <dsp:txXfrm>
        <a:off x="2034129" y="1587522"/>
        <a:ext cx="273853" cy="274592"/>
      </dsp:txXfrm>
    </dsp:sp>
    <dsp:sp modelId="{671B75B1-555F-406E-8339-06952D5A2F47}">
      <dsp:nvSpPr>
        <dsp:cNvPr id="0" name=""/>
        <dsp:cNvSpPr/>
      </dsp:nvSpPr>
      <dsp:spPr>
        <a:xfrm>
          <a:off x="2587741" y="1171207"/>
          <a:ext cx="1845371" cy="11072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r-CH" sz="2100" kern="1200" dirty="0"/>
            <a:t>Vérifier la compétence</a:t>
          </a:r>
        </a:p>
      </dsp:txBody>
      <dsp:txXfrm>
        <a:off x="2620170" y="1203636"/>
        <a:ext cx="1780513" cy="1042365"/>
      </dsp:txXfrm>
    </dsp:sp>
    <dsp:sp modelId="{2B197933-A7C4-4656-9083-93183476166E}">
      <dsp:nvSpPr>
        <dsp:cNvPr id="0" name=""/>
        <dsp:cNvSpPr/>
      </dsp:nvSpPr>
      <dsp:spPr>
        <a:xfrm>
          <a:off x="4617650" y="1495992"/>
          <a:ext cx="391218" cy="4576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fr-CH" sz="1700" kern="1200"/>
        </a:p>
      </dsp:txBody>
      <dsp:txXfrm>
        <a:off x="4617650" y="1587522"/>
        <a:ext cx="273853" cy="274592"/>
      </dsp:txXfrm>
    </dsp:sp>
    <dsp:sp modelId="{F8696BFA-D11A-4DEB-B051-963B5BFB24A6}">
      <dsp:nvSpPr>
        <dsp:cNvPr id="0" name=""/>
        <dsp:cNvSpPr/>
      </dsp:nvSpPr>
      <dsp:spPr>
        <a:xfrm>
          <a:off x="5171261" y="1171207"/>
          <a:ext cx="1845371" cy="11072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r-CH" sz="2100" kern="1200" dirty="0"/>
            <a:t>Traiter la demande</a:t>
          </a:r>
        </a:p>
      </dsp:txBody>
      <dsp:txXfrm>
        <a:off x="5203690" y="1203636"/>
        <a:ext cx="1780513" cy="1042365"/>
      </dsp:txXfrm>
    </dsp:sp>
    <dsp:sp modelId="{C252B2E1-A5F3-4570-93DD-71C9E720A5B2}">
      <dsp:nvSpPr>
        <dsp:cNvPr id="0" name=""/>
        <dsp:cNvSpPr/>
      </dsp:nvSpPr>
      <dsp:spPr>
        <a:xfrm>
          <a:off x="7201170" y="1495992"/>
          <a:ext cx="391218" cy="4576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fr-CH" sz="1700" kern="1200"/>
        </a:p>
      </dsp:txBody>
      <dsp:txXfrm>
        <a:off x="7201170" y="1587522"/>
        <a:ext cx="273853" cy="274592"/>
      </dsp:txXfrm>
    </dsp:sp>
    <dsp:sp modelId="{A867D468-F531-4DEA-97F6-5C555C84E68C}">
      <dsp:nvSpPr>
        <dsp:cNvPr id="0" name=""/>
        <dsp:cNvSpPr/>
      </dsp:nvSpPr>
      <dsp:spPr>
        <a:xfrm>
          <a:off x="7754782" y="1171207"/>
          <a:ext cx="1845371" cy="11072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fr-CH" sz="2100" kern="1200" dirty="0"/>
            <a:t>Clore le traitement de la demande</a:t>
          </a:r>
        </a:p>
      </dsp:txBody>
      <dsp:txXfrm>
        <a:off x="7787211" y="1203636"/>
        <a:ext cx="1780513" cy="104236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1/30/2026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H"/>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1/30/2026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B3C76D-46EB-186D-C817-27E054FCA535}"/>
              </a:ext>
            </a:extLst>
          </p:cNvPr>
          <p:cNvSpPr>
            <a:spLocks noGrp="1"/>
          </p:cNvSpPr>
          <p:nvPr>
            <p:ph type="ctrTitle"/>
          </p:nvPr>
        </p:nvSpPr>
        <p:spPr/>
        <p:txBody>
          <a:bodyPr/>
          <a:lstStyle/>
          <a:p>
            <a:r>
              <a:rPr lang="fr-CH" dirty="0"/>
              <a:t>Fournir des renseignements – J2</a:t>
            </a:r>
          </a:p>
        </p:txBody>
      </p:sp>
      <p:sp>
        <p:nvSpPr>
          <p:cNvPr id="3" name="Sous-titre 2">
            <a:extLst>
              <a:ext uri="{FF2B5EF4-FFF2-40B4-BE49-F238E27FC236}">
                <a16:creationId xmlns:a16="http://schemas.microsoft.com/office/drawing/2014/main" id="{76CC6171-90F4-9099-9853-941C1DB5F974}"/>
              </a:ext>
            </a:extLst>
          </p:cNvPr>
          <p:cNvSpPr>
            <a:spLocks noGrp="1"/>
          </p:cNvSpPr>
          <p:nvPr>
            <p:ph type="subTitle" idx="1"/>
          </p:nvPr>
        </p:nvSpPr>
        <p:spPr/>
        <p:txBody>
          <a:bodyPr/>
          <a:lstStyle/>
          <a:p>
            <a:r>
              <a:rPr lang="fr-CH" dirty="0"/>
              <a:t>Ma préparation pour mon examen oral</a:t>
            </a:r>
          </a:p>
        </p:txBody>
      </p:sp>
    </p:spTree>
    <p:extLst>
      <p:ext uri="{BB962C8B-B14F-4D97-AF65-F5344CB8AC3E}">
        <p14:creationId xmlns:p14="http://schemas.microsoft.com/office/powerpoint/2010/main" val="3862624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DDA89A-F8B1-4E67-E075-CA044A12C768}"/>
              </a:ext>
            </a:extLst>
          </p:cNvPr>
          <p:cNvSpPr>
            <a:spLocks noGrp="1"/>
          </p:cNvSpPr>
          <p:nvPr>
            <p:ph type="title"/>
          </p:nvPr>
        </p:nvSpPr>
        <p:spPr/>
        <p:txBody>
          <a:bodyPr/>
          <a:lstStyle/>
          <a:p>
            <a:r>
              <a:rPr lang="fr-CH" dirty="0"/>
              <a:t>Mes annexes prévues </a:t>
            </a:r>
          </a:p>
        </p:txBody>
      </p:sp>
      <p:sp>
        <p:nvSpPr>
          <p:cNvPr id="3" name="Espace réservé du contenu 2">
            <a:extLst>
              <a:ext uri="{FF2B5EF4-FFF2-40B4-BE49-F238E27FC236}">
                <a16:creationId xmlns:a16="http://schemas.microsoft.com/office/drawing/2014/main" id="{2168B178-F648-BB0F-545F-5E80DAB84A20}"/>
              </a:ext>
            </a:extLst>
          </p:cNvPr>
          <p:cNvSpPr>
            <a:spLocks noGrp="1"/>
          </p:cNvSpPr>
          <p:nvPr>
            <p:ph idx="1"/>
          </p:nvPr>
        </p:nvSpPr>
        <p:spPr/>
        <p:txBody>
          <a:bodyPr/>
          <a:lstStyle/>
          <a:p>
            <a:pPr>
              <a:buFont typeface="Wingdings" panose="05000000000000000000" pitchFamily="2" charset="2"/>
              <a:buChar char="q"/>
            </a:pPr>
            <a:r>
              <a:rPr lang="fr-CH" dirty="0"/>
              <a:t> Document de carte d’identité </a:t>
            </a:r>
          </a:p>
          <a:p>
            <a:pPr>
              <a:buFont typeface="Wingdings" panose="05000000000000000000" pitchFamily="2" charset="2"/>
              <a:buChar char="q"/>
            </a:pPr>
            <a:r>
              <a:rPr lang="fr-CH" dirty="0"/>
              <a:t> Formulaire de réservation de salle</a:t>
            </a:r>
          </a:p>
          <a:p>
            <a:pPr>
              <a:buFont typeface="Wingdings" panose="05000000000000000000" pitchFamily="2" charset="2"/>
              <a:buChar char="q"/>
            </a:pPr>
            <a:r>
              <a:rPr lang="fr-CH" dirty="0"/>
              <a:t> …</a:t>
            </a:r>
          </a:p>
        </p:txBody>
      </p:sp>
    </p:spTree>
    <p:extLst>
      <p:ext uri="{BB962C8B-B14F-4D97-AF65-F5344CB8AC3E}">
        <p14:creationId xmlns:p14="http://schemas.microsoft.com/office/powerpoint/2010/main" val="3165312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377DE907-14CC-3037-2EEE-071982683E3A}"/>
              </a:ext>
            </a:extLst>
          </p:cNvPr>
          <p:cNvSpPr>
            <a:spLocks noGrp="1"/>
          </p:cNvSpPr>
          <p:nvPr>
            <p:ph type="title"/>
          </p:nvPr>
        </p:nvSpPr>
        <p:spPr/>
        <p:txBody>
          <a:bodyPr/>
          <a:lstStyle/>
          <a:p>
            <a:r>
              <a:rPr lang="fr-CH" dirty="0"/>
              <a:t>Et pour la partie de transfert</a:t>
            </a:r>
          </a:p>
        </p:txBody>
      </p:sp>
      <p:sp>
        <p:nvSpPr>
          <p:cNvPr id="5" name="Espace réservé du texte 4">
            <a:extLst>
              <a:ext uri="{FF2B5EF4-FFF2-40B4-BE49-F238E27FC236}">
                <a16:creationId xmlns:a16="http://schemas.microsoft.com/office/drawing/2014/main" id="{5BA21603-4539-052B-46DD-9096A1EF37F6}"/>
              </a:ext>
            </a:extLst>
          </p:cNvPr>
          <p:cNvSpPr>
            <a:spLocks noGrp="1"/>
          </p:cNvSpPr>
          <p:nvPr>
            <p:ph type="body" idx="1"/>
          </p:nvPr>
        </p:nvSpPr>
        <p:spPr/>
        <p:txBody>
          <a:bodyPr/>
          <a:lstStyle/>
          <a:p>
            <a:endParaRPr lang="fr-CH"/>
          </a:p>
        </p:txBody>
      </p:sp>
    </p:spTree>
    <p:extLst>
      <p:ext uri="{BB962C8B-B14F-4D97-AF65-F5344CB8AC3E}">
        <p14:creationId xmlns:p14="http://schemas.microsoft.com/office/powerpoint/2010/main" val="1256568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A59C82-6226-A8E3-F5F7-29AADFAF7E4D}"/>
              </a:ext>
            </a:extLst>
          </p:cNvPr>
          <p:cNvSpPr>
            <a:spLocks noGrp="1"/>
          </p:cNvSpPr>
          <p:nvPr>
            <p:ph type="title"/>
          </p:nvPr>
        </p:nvSpPr>
        <p:spPr/>
        <p:txBody>
          <a:bodyPr/>
          <a:lstStyle/>
          <a:p>
            <a:r>
              <a:rPr lang="fr-CH" dirty="0"/>
              <a:t>D’autres contextes dans lesquels j’utilise cette compétence </a:t>
            </a:r>
          </a:p>
        </p:txBody>
      </p:sp>
      <p:sp>
        <p:nvSpPr>
          <p:cNvPr id="3" name="Espace réservé du contenu 2">
            <a:extLst>
              <a:ext uri="{FF2B5EF4-FFF2-40B4-BE49-F238E27FC236}">
                <a16:creationId xmlns:a16="http://schemas.microsoft.com/office/drawing/2014/main" id="{522AABC5-F844-DF99-9832-254DBFB1617E}"/>
              </a:ext>
            </a:extLst>
          </p:cNvPr>
          <p:cNvSpPr>
            <a:spLocks noGrp="1"/>
          </p:cNvSpPr>
          <p:nvPr>
            <p:ph idx="1"/>
          </p:nvPr>
        </p:nvSpPr>
        <p:spPr/>
        <p:txBody>
          <a:bodyPr/>
          <a:lstStyle/>
          <a:p>
            <a:pPr algn="just"/>
            <a:r>
              <a:rPr lang="fr-CH" dirty="0"/>
              <a:t>Le processus « Fournir des renseignements » peut être traité ailleurs avec les exemples suivants : </a:t>
            </a:r>
          </a:p>
          <a:p>
            <a:pPr lvl="1" algn="just"/>
            <a:r>
              <a:rPr lang="fr-CH" dirty="0"/>
              <a:t>Répondre à un appel d’</a:t>
            </a:r>
            <a:r>
              <a:rPr lang="fr-CH" dirty="0" err="1"/>
              <a:t>un·e</a:t>
            </a:r>
            <a:r>
              <a:rPr lang="fr-CH" dirty="0"/>
              <a:t> journaliste pour ….</a:t>
            </a:r>
          </a:p>
          <a:p>
            <a:pPr lvl="1" algn="just"/>
            <a:r>
              <a:rPr lang="fr-CH" dirty="0"/>
              <a:t>Traiter la déclaration d’accident d’</a:t>
            </a:r>
            <a:r>
              <a:rPr lang="fr-CH" dirty="0" err="1"/>
              <a:t>un·e</a:t>
            </a:r>
            <a:r>
              <a:rPr lang="fr-CH" dirty="0"/>
              <a:t> collègue</a:t>
            </a:r>
          </a:p>
          <a:p>
            <a:pPr lvl="1" algn="just"/>
            <a:r>
              <a:rPr lang="fr-CH" dirty="0"/>
              <a:t>…</a:t>
            </a:r>
          </a:p>
          <a:p>
            <a:pPr lvl="1" algn="just"/>
            <a:endParaRPr lang="fr-CH" dirty="0"/>
          </a:p>
        </p:txBody>
      </p:sp>
    </p:spTree>
    <p:extLst>
      <p:ext uri="{BB962C8B-B14F-4D97-AF65-F5344CB8AC3E}">
        <p14:creationId xmlns:p14="http://schemas.microsoft.com/office/powerpoint/2010/main" val="2508019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4E24A6-26A4-6BF2-6FAD-24A1B1E2AAFE}"/>
              </a:ext>
            </a:extLst>
          </p:cNvPr>
          <p:cNvSpPr>
            <a:spLocks noGrp="1"/>
          </p:cNvSpPr>
          <p:nvPr>
            <p:ph type="title"/>
          </p:nvPr>
        </p:nvSpPr>
        <p:spPr/>
        <p:txBody>
          <a:bodyPr/>
          <a:lstStyle/>
          <a:p>
            <a:r>
              <a:rPr lang="fr-CH" dirty="0"/>
              <a:t>Et qu’est-ce que j’en ai appris ? </a:t>
            </a:r>
          </a:p>
        </p:txBody>
      </p:sp>
      <p:sp>
        <p:nvSpPr>
          <p:cNvPr id="3" name="Espace réservé du contenu 2">
            <a:extLst>
              <a:ext uri="{FF2B5EF4-FFF2-40B4-BE49-F238E27FC236}">
                <a16:creationId xmlns:a16="http://schemas.microsoft.com/office/drawing/2014/main" id="{645B28A5-8F6A-0684-B34C-6012C07CF4F4}"/>
              </a:ext>
            </a:extLst>
          </p:cNvPr>
          <p:cNvSpPr>
            <a:spLocks noGrp="1"/>
          </p:cNvSpPr>
          <p:nvPr>
            <p:ph idx="1"/>
          </p:nvPr>
        </p:nvSpPr>
        <p:spPr/>
        <p:txBody>
          <a:bodyPr/>
          <a:lstStyle/>
          <a:p>
            <a:pPr algn="just"/>
            <a:r>
              <a:rPr lang="fr-CH" dirty="0"/>
              <a:t>Rester </a:t>
            </a:r>
            <a:r>
              <a:rPr lang="fr-CH" dirty="0" err="1"/>
              <a:t>professionnel·le</a:t>
            </a:r>
            <a:r>
              <a:rPr lang="fr-CH" dirty="0"/>
              <a:t> même quand la personne n’est pas d’accord avec moi. </a:t>
            </a:r>
          </a:p>
          <a:p>
            <a:pPr algn="just"/>
            <a:r>
              <a:rPr lang="fr-CH" dirty="0"/>
              <a:t>Reformuler et demander à la personne si j’ai bien compris sa demande. </a:t>
            </a:r>
          </a:p>
          <a:p>
            <a:pPr algn="just"/>
            <a:r>
              <a:rPr lang="fr-CH" dirty="0"/>
              <a:t>Me baser sur des lois, règlements, etc. pour appuyer mes propos. </a:t>
            </a:r>
          </a:p>
          <a:p>
            <a:pPr algn="just"/>
            <a:r>
              <a:rPr lang="fr-CH" dirty="0"/>
              <a:t>…</a:t>
            </a:r>
          </a:p>
        </p:txBody>
      </p:sp>
    </p:spTree>
    <p:extLst>
      <p:ext uri="{BB962C8B-B14F-4D97-AF65-F5344CB8AC3E}">
        <p14:creationId xmlns:p14="http://schemas.microsoft.com/office/powerpoint/2010/main" val="2285532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377CBD-803E-CAC4-4D28-F5CD762E5FDC}"/>
              </a:ext>
            </a:extLst>
          </p:cNvPr>
          <p:cNvSpPr>
            <a:spLocks noGrp="1"/>
          </p:cNvSpPr>
          <p:nvPr>
            <p:ph type="title"/>
          </p:nvPr>
        </p:nvSpPr>
        <p:spPr/>
        <p:txBody>
          <a:bodyPr/>
          <a:lstStyle/>
          <a:p>
            <a:r>
              <a:rPr lang="fr-CH" dirty="0"/>
              <a:t>Processus : Fournir des renseignements</a:t>
            </a:r>
          </a:p>
        </p:txBody>
      </p:sp>
      <p:graphicFrame>
        <p:nvGraphicFramePr>
          <p:cNvPr id="4" name="Espace réservé du contenu 3">
            <a:extLst>
              <a:ext uri="{FF2B5EF4-FFF2-40B4-BE49-F238E27FC236}">
                <a16:creationId xmlns:a16="http://schemas.microsoft.com/office/drawing/2014/main" id="{95939D89-4A70-D95B-06A1-AE2649436714}"/>
              </a:ext>
            </a:extLst>
          </p:cNvPr>
          <p:cNvGraphicFramePr>
            <a:graphicFrameLocks noGrp="1"/>
          </p:cNvGraphicFramePr>
          <p:nvPr>
            <p:ph idx="1"/>
            <p:extLst>
              <p:ext uri="{D42A27DB-BD31-4B8C-83A1-F6EECF244321}">
                <p14:modId xmlns:p14="http://schemas.microsoft.com/office/powerpoint/2010/main" val="3584493744"/>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8015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BCED5A-1EEC-59D1-0FB6-4E4B2F10DFE3}"/>
              </a:ext>
            </a:extLst>
          </p:cNvPr>
          <p:cNvSpPr>
            <a:spLocks noGrp="1"/>
          </p:cNvSpPr>
          <p:nvPr>
            <p:ph type="title"/>
          </p:nvPr>
        </p:nvSpPr>
        <p:spPr/>
        <p:txBody>
          <a:bodyPr/>
          <a:lstStyle/>
          <a:p>
            <a:r>
              <a:rPr lang="fr-CH" dirty="0"/>
              <a:t>Analyse</a:t>
            </a:r>
          </a:p>
        </p:txBody>
      </p:sp>
      <p:sp>
        <p:nvSpPr>
          <p:cNvPr id="3" name="Espace réservé du contenu 2">
            <a:extLst>
              <a:ext uri="{FF2B5EF4-FFF2-40B4-BE49-F238E27FC236}">
                <a16:creationId xmlns:a16="http://schemas.microsoft.com/office/drawing/2014/main" id="{83E9FAF8-3822-A2F5-6A07-04CDBAA6C58C}"/>
              </a:ext>
            </a:extLst>
          </p:cNvPr>
          <p:cNvSpPr>
            <a:spLocks noGrp="1"/>
          </p:cNvSpPr>
          <p:nvPr>
            <p:ph idx="1"/>
          </p:nvPr>
        </p:nvSpPr>
        <p:spPr/>
        <p:txBody>
          <a:bodyPr/>
          <a:lstStyle/>
          <a:p>
            <a:endParaRPr lang="fr-CH"/>
          </a:p>
        </p:txBody>
      </p:sp>
    </p:spTree>
    <p:extLst>
      <p:ext uri="{BB962C8B-B14F-4D97-AF65-F5344CB8AC3E}">
        <p14:creationId xmlns:p14="http://schemas.microsoft.com/office/powerpoint/2010/main" val="174053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791177-9A32-9D62-BD26-2A07D9AAC8F6}"/>
              </a:ext>
            </a:extLst>
          </p:cNvPr>
          <p:cNvSpPr>
            <a:spLocks noGrp="1"/>
          </p:cNvSpPr>
          <p:nvPr>
            <p:ph type="title"/>
          </p:nvPr>
        </p:nvSpPr>
        <p:spPr/>
        <p:txBody>
          <a:bodyPr/>
          <a:lstStyle/>
          <a:p>
            <a:r>
              <a:rPr lang="fr-CH" dirty="0"/>
              <a:t>Conclusions</a:t>
            </a:r>
          </a:p>
        </p:txBody>
      </p:sp>
      <p:sp>
        <p:nvSpPr>
          <p:cNvPr id="3" name="Espace réservé du contenu 2">
            <a:extLst>
              <a:ext uri="{FF2B5EF4-FFF2-40B4-BE49-F238E27FC236}">
                <a16:creationId xmlns:a16="http://schemas.microsoft.com/office/drawing/2014/main" id="{DC6010E3-D9A8-D133-A1D2-6A4B786464EA}"/>
              </a:ext>
            </a:extLst>
          </p:cNvPr>
          <p:cNvSpPr>
            <a:spLocks noGrp="1"/>
          </p:cNvSpPr>
          <p:nvPr>
            <p:ph idx="1"/>
          </p:nvPr>
        </p:nvSpPr>
        <p:spPr/>
        <p:txBody>
          <a:bodyPr/>
          <a:lstStyle/>
          <a:p>
            <a:endParaRPr lang="fr-CH"/>
          </a:p>
        </p:txBody>
      </p:sp>
    </p:spTree>
    <p:extLst>
      <p:ext uri="{BB962C8B-B14F-4D97-AF65-F5344CB8AC3E}">
        <p14:creationId xmlns:p14="http://schemas.microsoft.com/office/powerpoint/2010/main" val="90922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47A3C7-4925-66F5-6B59-CD1EF1BAEA4A}"/>
              </a:ext>
            </a:extLst>
          </p:cNvPr>
          <p:cNvSpPr>
            <a:spLocks noGrp="1"/>
          </p:cNvSpPr>
          <p:nvPr>
            <p:ph type="title"/>
          </p:nvPr>
        </p:nvSpPr>
        <p:spPr/>
        <p:txBody>
          <a:bodyPr/>
          <a:lstStyle/>
          <a:p>
            <a:r>
              <a:rPr lang="fr-CH" dirty="0"/>
              <a:t>Mes exemples dans lesquels je fournis des renseignements dans mon entreprise</a:t>
            </a:r>
          </a:p>
        </p:txBody>
      </p:sp>
      <p:sp>
        <p:nvSpPr>
          <p:cNvPr id="3" name="Espace réservé du contenu 2">
            <a:extLst>
              <a:ext uri="{FF2B5EF4-FFF2-40B4-BE49-F238E27FC236}">
                <a16:creationId xmlns:a16="http://schemas.microsoft.com/office/drawing/2014/main" id="{D15F8BA8-067C-5AC4-9DE8-F42CB55FC359}"/>
              </a:ext>
            </a:extLst>
          </p:cNvPr>
          <p:cNvSpPr>
            <a:spLocks noGrp="1"/>
          </p:cNvSpPr>
          <p:nvPr>
            <p:ph idx="1"/>
          </p:nvPr>
        </p:nvSpPr>
        <p:spPr/>
        <p:txBody>
          <a:bodyPr/>
          <a:lstStyle/>
          <a:p>
            <a:r>
              <a:rPr lang="fr-CH" dirty="0"/>
              <a:t>Carte d’identité</a:t>
            </a:r>
          </a:p>
          <a:p>
            <a:r>
              <a:rPr lang="fr-CH" dirty="0"/>
              <a:t>Location de refuge</a:t>
            </a:r>
          </a:p>
          <a:p>
            <a:r>
              <a:rPr lang="fr-CH" dirty="0"/>
              <a:t>Taxe pour les déchets</a:t>
            </a:r>
          </a:p>
          <a:p>
            <a:r>
              <a:rPr lang="fr-CH" dirty="0"/>
              <a:t>Carte CFF</a:t>
            </a:r>
          </a:p>
          <a:p>
            <a:r>
              <a:rPr lang="fr-CH" dirty="0"/>
              <a:t>…</a:t>
            </a:r>
          </a:p>
          <a:p>
            <a:r>
              <a:rPr lang="fr-CH" dirty="0"/>
              <a:t>…</a:t>
            </a:r>
          </a:p>
          <a:p>
            <a:r>
              <a:rPr lang="fr-CH" dirty="0"/>
              <a:t>…</a:t>
            </a:r>
          </a:p>
        </p:txBody>
      </p:sp>
    </p:spTree>
    <p:extLst>
      <p:ext uri="{BB962C8B-B14F-4D97-AF65-F5344CB8AC3E}">
        <p14:creationId xmlns:p14="http://schemas.microsoft.com/office/powerpoint/2010/main" val="413908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DA8EFE-A494-D5B3-6FA6-8473221D5C77}"/>
              </a:ext>
            </a:extLst>
          </p:cNvPr>
          <p:cNvSpPr>
            <a:spLocks noGrp="1"/>
          </p:cNvSpPr>
          <p:nvPr>
            <p:ph type="title"/>
          </p:nvPr>
        </p:nvSpPr>
        <p:spPr/>
        <p:txBody>
          <a:bodyPr/>
          <a:lstStyle/>
          <a:p>
            <a:r>
              <a:rPr lang="fr-CH" dirty="0"/>
              <a:t>Mes liens avec les 5 principes administratifs</a:t>
            </a:r>
          </a:p>
        </p:txBody>
      </p:sp>
      <p:sp>
        <p:nvSpPr>
          <p:cNvPr id="3" name="Espace réservé du contenu 2">
            <a:extLst>
              <a:ext uri="{FF2B5EF4-FFF2-40B4-BE49-F238E27FC236}">
                <a16:creationId xmlns:a16="http://schemas.microsoft.com/office/drawing/2014/main" id="{CD8E3B09-264D-6C49-A3DE-4F2ABC167EBF}"/>
              </a:ext>
            </a:extLst>
          </p:cNvPr>
          <p:cNvSpPr>
            <a:spLocks noGrp="1"/>
          </p:cNvSpPr>
          <p:nvPr>
            <p:ph idx="1"/>
          </p:nvPr>
        </p:nvSpPr>
        <p:spPr/>
        <p:txBody>
          <a:bodyPr>
            <a:normAutofit fontScale="62500" lnSpcReduction="20000"/>
          </a:bodyPr>
          <a:lstStyle/>
          <a:p>
            <a:pPr algn="just"/>
            <a:r>
              <a:rPr lang="fr-CH" b="1" dirty="0"/>
              <a:t>Légalité</a:t>
            </a:r>
          </a:p>
          <a:p>
            <a:pPr lvl="1" algn="just"/>
            <a:r>
              <a:rPr lang="fr-CH" dirty="0"/>
              <a:t>Bases légales : cartes d’identité : </a:t>
            </a:r>
          </a:p>
          <a:p>
            <a:pPr algn="just"/>
            <a:r>
              <a:rPr lang="fr-CH" b="1" dirty="0"/>
              <a:t>Intérêt public </a:t>
            </a:r>
          </a:p>
          <a:p>
            <a:pPr lvl="1" algn="just"/>
            <a:r>
              <a:rPr lang="fr-CH" dirty="0"/>
              <a:t>Bla </a:t>
            </a:r>
            <a:r>
              <a:rPr lang="fr-CH" dirty="0" err="1"/>
              <a:t>bla</a:t>
            </a:r>
            <a:r>
              <a:rPr lang="fr-CH" dirty="0"/>
              <a:t> </a:t>
            </a:r>
            <a:r>
              <a:rPr lang="fr-CH" dirty="0" err="1"/>
              <a:t>bla</a:t>
            </a:r>
            <a:endParaRPr lang="fr-CH" dirty="0"/>
          </a:p>
          <a:p>
            <a:pPr algn="just"/>
            <a:r>
              <a:rPr lang="fr-CH" b="1" dirty="0"/>
              <a:t>Egalité</a:t>
            </a:r>
          </a:p>
          <a:p>
            <a:pPr lvl="1" algn="just"/>
            <a:r>
              <a:rPr lang="fr-CH" dirty="0"/>
              <a:t>Tout le monde doit être traité de la même manière. Je ne peux pas faire passer une demande avant une autre sous prétexte que je connais la personne ou inversement. Si je me suis </a:t>
            </a:r>
            <a:r>
              <a:rPr lang="fr-CH" dirty="0" err="1"/>
              <a:t>brouillé·e</a:t>
            </a:r>
            <a:r>
              <a:rPr lang="fr-CH" dirty="0"/>
              <a:t> avec une personne, je n’ai pas le droit de laisser sa demande traîner. </a:t>
            </a:r>
          </a:p>
          <a:p>
            <a:pPr algn="just"/>
            <a:r>
              <a:rPr lang="fr-CH" b="1" dirty="0"/>
              <a:t>Proportionnalité</a:t>
            </a:r>
          </a:p>
          <a:p>
            <a:pPr lvl="1" algn="just"/>
            <a:r>
              <a:rPr lang="fr-CH" dirty="0"/>
              <a:t>Par exemple, les frais demandés pour les cartes d’identité ou la location de refuge doivent être proportionnels. Cela doit couvrir les frais. Je ne peux pas demander 500.- pour une carte d’identité. </a:t>
            </a:r>
          </a:p>
          <a:p>
            <a:pPr algn="just"/>
            <a:r>
              <a:rPr lang="fr-CH" b="1" dirty="0"/>
              <a:t>Bonne foi</a:t>
            </a:r>
          </a:p>
          <a:p>
            <a:pPr lvl="1" algn="just"/>
            <a:r>
              <a:rPr lang="fr-CH" dirty="0"/>
              <a:t>Lorsque je récupère les clés du refuge, la personne a indiqué que tout était en ordre (nombre de cuillères, de tasses, etc.). Je ne contrôle pas chaque élément et fais confiance à la personne. J’applique le principe de bonne foi. </a:t>
            </a:r>
          </a:p>
          <a:p>
            <a:pPr lvl="1" algn="just"/>
            <a:endParaRPr lang="fr-CH" dirty="0"/>
          </a:p>
        </p:txBody>
      </p:sp>
    </p:spTree>
    <p:extLst>
      <p:ext uri="{BB962C8B-B14F-4D97-AF65-F5344CB8AC3E}">
        <p14:creationId xmlns:p14="http://schemas.microsoft.com/office/powerpoint/2010/main" val="1628535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043C35-2338-9484-A835-56B3F153E213}"/>
              </a:ext>
            </a:extLst>
          </p:cNvPr>
          <p:cNvSpPr>
            <a:spLocks noGrp="1"/>
          </p:cNvSpPr>
          <p:nvPr>
            <p:ph type="title"/>
          </p:nvPr>
        </p:nvSpPr>
        <p:spPr/>
        <p:txBody>
          <a:bodyPr/>
          <a:lstStyle/>
          <a:p>
            <a:r>
              <a:rPr lang="fr-CH" dirty="0"/>
              <a:t>Mes liens avec la protection des données et le secret de fonction</a:t>
            </a:r>
          </a:p>
        </p:txBody>
      </p:sp>
      <p:sp>
        <p:nvSpPr>
          <p:cNvPr id="3" name="Espace réservé du contenu 2">
            <a:extLst>
              <a:ext uri="{FF2B5EF4-FFF2-40B4-BE49-F238E27FC236}">
                <a16:creationId xmlns:a16="http://schemas.microsoft.com/office/drawing/2014/main" id="{D97B4219-A378-B59B-EEED-5F4B8C4FB40C}"/>
              </a:ext>
            </a:extLst>
          </p:cNvPr>
          <p:cNvSpPr>
            <a:spLocks noGrp="1"/>
          </p:cNvSpPr>
          <p:nvPr>
            <p:ph idx="1"/>
          </p:nvPr>
        </p:nvSpPr>
        <p:spPr/>
        <p:txBody>
          <a:bodyPr>
            <a:normAutofit/>
          </a:bodyPr>
          <a:lstStyle/>
          <a:p>
            <a:pPr algn="just"/>
            <a:r>
              <a:rPr lang="fr-FR" dirty="0"/>
              <a:t>La protection des données lors de la fourniture de renseignements est essentielle. Lorsque quelqu’un se présente avec une carte d’identité, je dois penser à demander aussi l’ancienne carte. Si la personne ne vient pas elle-même, je ne peux pas établir une nouvelle carte, sauf si son/sa </a:t>
            </a:r>
            <a:r>
              <a:rPr lang="fr-FR" dirty="0" err="1"/>
              <a:t>représentant·e</a:t>
            </a:r>
            <a:r>
              <a:rPr lang="fr-FR" dirty="0"/>
              <a:t> dispose d’une procuration ainsi que de la carte d’identité de la personne concernée.</a:t>
            </a:r>
          </a:p>
          <a:p>
            <a:pPr algn="just"/>
            <a:endParaRPr lang="fr-CH" dirty="0"/>
          </a:p>
          <a:p>
            <a:pPr algn="just"/>
            <a:r>
              <a:rPr lang="fr-CH" dirty="0"/>
              <a:t>Pour le secret de fonction, je ne donne aucune information si cela ne concerne pas directement la personne. Par exemple, …</a:t>
            </a:r>
          </a:p>
        </p:txBody>
      </p:sp>
    </p:spTree>
    <p:extLst>
      <p:ext uri="{BB962C8B-B14F-4D97-AF65-F5344CB8AC3E}">
        <p14:creationId xmlns:p14="http://schemas.microsoft.com/office/powerpoint/2010/main" val="288472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9C3AF2-46A1-9D53-FD42-5C28DD3F040B}"/>
              </a:ext>
            </a:extLst>
          </p:cNvPr>
          <p:cNvSpPr>
            <a:spLocks noGrp="1"/>
          </p:cNvSpPr>
          <p:nvPr>
            <p:ph type="title"/>
          </p:nvPr>
        </p:nvSpPr>
        <p:spPr/>
        <p:txBody>
          <a:bodyPr/>
          <a:lstStyle/>
          <a:p>
            <a:r>
              <a:rPr lang="fr-CH" dirty="0"/>
              <a:t>Mes interfaces (internes ou externes) </a:t>
            </a:r>
          </a:p>
        </p:txBody>
      </p:sp>
      <p:sp>
        <p:nvSpPr>
          <p:cNvPr id="3" name="Espace réservé du contenu 2">
            <a:extLst>
              <a:ext uri="{FF2B5EF4-FFF2-40B4-BE49-F238E27FC236}">
                <a16:creationId xmlns:a16="http://schemas.microsoft.com/office/drawing/2014/main" id="{EC0E7678-0298-F3B7-4061-CB1E1FA2531F}"/>
              </a:ext>
            </a:extLst>
          </p:cNvPr>
          <p:cNvSpPr>
            <a:spLocks noGrp="1"/>
          </p:cNvSpPr>
          <p:nvPr>
            <p:ph idx="1"/>
          </p:nvPr>
        </p:nvSpPr>
        <p:spPr/>
        <p:txBody>
          <a:bodyPr/>
          <a:lstStyle/>
          <a:p>
            <a:pPr algn="just"/>
            <a:r>
              <a:rPr lang="fr-CH" dirty="0"/>
              <a:t>Contrôle des habitants -&gt; avec le SPOP, service de la population par exemple pour les cartes d’identité</a:t>
            </a:r>
          </a:p>
          <a:p>
            <a:pPr algn="just"/>
            <a:r>
              <a:rPr lang="fr-CH" dirty="0"/>
              <a:t>Bourse -&gt; pour les émoluments en lien avec la carte d’identité ou la location de refuge</a:t>
            </a:r>
          </a:p>
          <a:p>
            <a:pPr algn="just"/>
            <a:r>
              <a:rPr lang="fr-CH" dirty="0"/>
              <a:t>…</a:t>
            </a:r>
          </a:p>
        </p:txBody>
      </p:sp>
    </p:spTree>
    <p:extLst>
      <p:ext uri="{BB962C8B-B14F-4D97-AF65-F5344CB8AC3E}">
        <p14:creationId xmlns:p14="http://schemas.microsoft.com/office/powerpoint/2010/main" val="406605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77CB21-F5B0-4508-2B42-2439D90A9416}"/>
              </a:ext>
            </a:extLst>
          </p:cNvPr>
          <p:cNvSpPr>
            <a:spLocks noGrp="1"/>
          </p:cNvSpPr>
          <p:nvPr>
            <p:ph type="title"/>
          </p:nvPr>
        </p:nvSpPr>
        <p:spPr/>
        <p:txBody>
          <a:bodyPr/>
          <a:lstStyle/>
          <a:p>
            <a:r>
              <a:rPr lang="fr-CH" dirty="0"/>
              <a:t>Mes groupes d’intérêts</a:t>
            </a:r>
          </a:p>
        </p:txBody>
      </p:sp>
      <p:sp>
        <p:nvSpPr>
          <p:cNvPr id="3" name="Espace réservé du contenu 2">
            <a:extLst>
              <a:ext uri="{FF2B5EF4-FFF2-40B4-BE49-F238E27FC236}">
                <a16:creationId xmlns:a16="http://schemas.microsoft.com/office/drawing/2014/main" id="{2E4BEE24-11E0-5E5C-0FA3-932F912B1EC5}"/>
              </a:ext>
            </a:extLst>
          </p:cNvPr>
          <p:cNvSpPr>
            <a:spLocks noGrp="1"/>
          </p:cNvSpPr>
          <p:nvPr>
            <p:ph idx="1"/>
          </p:nvPr>
        </p:nvSpPr>
        <p:spPr/>
        <p:txBody>
          <a:bodyPr/>
          <a:lstStyle/>
          <a:p>
            <a:r>
              <a:rPr lang="fr-CH" dirty="0" err="1"/>
              <a:t>Habitant·e·s</a:t>
            </a:r>
            <a:r>
              <a:rPr lang="fr-CH" dirty="0"/>
              <a:t> de la commune</a:t>
            </a:r>
          </a:p>
          <a:p>
            <a:r>
              <a:rPr lang="fr-CH" dirty="0"/>
              <a:t>Nonagénaires </a:t>
            </a:r>
          </a:p>
          <a:p>
            <a:r>
              <a:rPr lang="fr-CH" dirty="0"/>
              <a:t>…</a:t>
            </a:r>
          </a:p>
          <a:p>
            <a:endParaRPr lang="fr-CH" dirty="0"/>
          </a:p>
        </p:txBody>
      </p:sp>
    </p:spTree>
    <p:extLst>
      <p:ext uri="{BB962C8B-B14F-4D97-AF65-F5344CB8AC3E}">
        <p14:creationId xmlns:p14="http://schemas.microsoft.com/office/powerpoint/2010/main" val="1354115223"/>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TM10001114[[fn=Galerie]]</Template>
  <TotalTime>137</TotalTime>
  <Words>494</Words>
  <Application>Microsoft Office PowerPoint</Application>
  <PresentationFormat>Grand écran</PresentationFormat>
  <Paragraphs>55</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Gill Sans MT</vt:lpstr>
      <vt:lpstr>Wingdings</vt:lpstr>
      <vt:lpstr>Galerie</vt:lpstr>
      <vt:lpstr>Fournir des renseignements – J2</vt:lpstr>
      <vt:lpstr>Processus : Fournir des renseignements</vt:lpstr>
      <vt:lpstr>Analyse</vt:lpstr>
      <vt:lpstr>Conclusions</vt:lpstr>
      <vt:lpstr>Mes exemples dans lesquels je fournis des renseignements dans mon entreprise</vt:lpstr>
      <vt:lpstr>Mes liens avec les 5 principes administratifs</vt:lpstr>
      <vt:lpstr>Mes liens avec la protection des données et le secret de fonction</vt:lpstr>
      <vt:lpstr>Mes interfaces (internes ou externes) </vt:lpstr>
      <vt:lpstr>Mes groupes d’intérêts</vt:lpstr>
      <vt:lpstr>Mes annexes prévues </vt:lpstr>
      <vt:lpstr>Et pour la partie de transfert</vt:lpstr>
      <vt:lpstr>D’autres contextes dans lesquels j’utilise cette compétence </vt:lpstr>
      <vt:lpstr>Et qu’est-ce que j’en ai appris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Reymond Magali</dc:creator>
  <cp:lastModifiedBy>Reymond Magali</cp:lastModifiedBy>
  <cp:revision>8</cp:revision>
  <cp:lastPrinted>2025-12-04T14:14:52Z</cp:lastPrinted>
  <dcterms:created xsi:type="dcterms:W3CDTF">2025-12-04T12:19:38Z</dcterms:created>
  <dcterms:modified xsi:type="dcterms:W3CDTF">2026-01-30T07:37:30Z</dcterms:modified>
</cp:coreProperties>
</file>